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4" r:id="rId7"/>
    <p:sldId id="275" r:id="rId8"/>
    <p:sldId id="279" r:id="rId9"/>
    <p:sldId id="278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KTP5rsILgg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Ey1atEavZ-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REVIEW PYTHON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VIII CH6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39130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Applying Animation Effect</a:t>
            </a:r>
          </a:p>
          <a:p>
            <a:r>
              <a:rPr lang="en-US" sz="2400" dirty="0"/>
              <a:t>We learn how to move objects like text, graphics, charts, logos etc. </a:t>
            </a:r>
          </a:p>
          <a:p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Adding Transition Effect</a:t>
            </a:r>
          </a:p>
          <a:p>
            <a:pPr marL="0" indent="0">
              <a:buNone/>
            </a:pPr>
            <a:r>
              <a:rPr lang="en-US" sz="2400" dirty="0"/>
              <a:t>We learn how to set effect  when one single slide changes to other during slide show view.</a:t>
            </a:r>
          </a:p>
          <a:p>
            <a:pPr marL="0" indent="0">
              <a:buNone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Inserting Sound and Video clips </a:t>
            </a:r>
          </a:p>
          <a:p>
            <a:pPr marL="0" indent="0">
              <a:buNone/>
            </a:pPr>
            <a:r>
              <a:rPr lang="en-US" sz="2400" dirty="0"/>
              <a:t>We learn the steps to insert sound and video clips.</a:t>
            </a:r>
            <a:endParaRPr lang="en-IN" sz="24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WHAT DO YOU MEAN BY ANIMATION IN POWER POINT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i="1" dirty="0"/>
              <a:t>Animation is the ability to move objects like text, graphics, charts, logos </a:t>
            </a:r>
            <a:r>
              <a:rPr lang="en-US" sz="2400" b="1" i="1" dirty="0" err="1"/>
              <a:t>etc</a:t>
            </a:r>
            <a:r>
              <a:rPr lang="en-US" sz="2400" b="1" i="1" dirty="0"/>
              <a:t> on the slide. </a:t>
            </a:r>
          </a:p>
          <a:p>
            <a:r>
              <a:rPr lang="en-US" sz="2400" b="1" i="1" dirty="0"/>
              <a:t>Steps to add animation to a slide</a:t>
            </a:r>
          </a:p>
          <a:p>
            <a:r>
              <a:rPr lang="en-US" sz="2400" dirty="0"/>
              <a:t>Click on Animation tab-</a:t>
            </a:r>
            <a:r>
              <a:rPr lang="en-US" sz="2400" dirty="0">
                <a:sym typeface="Wingdings" panose="05000000000000000000" pitchFamily="2" charset="2"/>
              </a:rPr>
              <a:t>select  Add Animation in the Advance Animation group.</a:t>
            </a:r>
          </a:p>
          <a:p>
            <a:r>
              <a:rPr lang="en-US" sz="2400" dirty="0">
                <a:sym typeface="Wingdings" panose="05000000000000000000" pitchFamily="2" charset="2"/>
              </a:rPr>
              <a:t>A drop down menu appear with four different categories of Animation effects as</a:t>
            </a:r>
          </a:p>
          <a:p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Entrance</a:t>
            </a:r>
          </a:p>
          <a:p>
            <a:r>
              <a:rPr lang="en-US" sz="2400" b="1" i="1" dirty="0">
                <a:solidFill>
                  <a:srgbClr val="FF0000"/>
                </a:solidFill>
                <a:sym typeface="Wingdings" panose="05000000000000000000" pitchFamily="2" charset="2"/>
              </a:rPr>
              <a:t>Emphasis</a:t>
            </a:r>
          </a:p>
          <a:p>
            <a:r>
              <a:rPr lang="en-US" sz="2400" b="1" i="1" dirty="0">
                <a:solidFill>
                  <a:srgbClr val="FF0000"/>
                </a:solidFill>
                <a:sym typeface="Wingdings" panose="05000000000000000000" pitchFamily="2" charset="2"/>
              </a:rPr>
              <a:t>Exit</a:t>
            </a:r>
          </a:p>
          <a:p>
            <a:r>
              <a:rPr lang="en-US" sz="2400" b="1" i="1" dirty="0">
                <a:solidFill>
                  <a:srgbClr val="FF0000"/>
                </a:solidFill>
                <a:sym typeface="Wingdings" panose="05000000000000000000" pitchFamily="2" charset="2"/>
              </a:rPr>
              <a:t>Motion path</a:t>
            </a:r>
          </a:p>
          <a:p>
            <a:endParaRPr lang="en-US" sz="24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SEE THE PICTURE OF ANIMATION TAB 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814B22-DA1A-4C5D-B5B9-4CCA34F79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1825625"/>
            <a:ext cx="10515600" cy="4351338"/>
          </a:xfrm>
        </p:spPr>
        <p:txBody>
          <a:bodyPr>
            <a:normAutofit/>
          </a:bodyPr>
          <a:lstStyle/>
          <a:p>
            <a:endParaRPr lang="en-IN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BA427B50-E4AE-4B72-838D-9B7DF3F16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559" y="1917411"/>
            <a:ext cx="6189319" cy="457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APPLYING ANIMATION EFFECT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BC34FF-9AE7-4AA3-ADDC-9D0F281BE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400" dirty="0"/>
              <a:t>You can specify when an animation should be played by clicking on the drop down button of the start box  in the timing group , you can select one of the displayed option.</a:t>
            </a:r>
          </a:p>
          <a:p>
            <a:r>
              <a:rPr lang="en-IN" sz="2400" b="1" dirty="0">
                <a:solidFill>
                  <a:srgbClr val="FF0000"/>
                </a:solidFill>
              </a:rPr>
              <a:t>On click </a:t>
            </a:r>
            <a:r>
              <a:rPr lang="en-IN" sz="2400" dirty="0"/>
              <a:t>– To start the animation after a mouse click.</a:t>
            </a:r>
          </a:p>
          <a:p>
            <a:r>
              <a:rPr lang="en-IN" sz="2400" b="1" dirty="0">
                <a:solidFill>
                  <a:srgbClr val="FF0000"/>
                </a:solidFill>
              </a:rPr>
              <a:t>With previous</a:t>
            </a:r>
            <a:r>
              <a:rPr lang="en-IN" sz="2400" b="1" dirty="0"/>
              <a:t> </a:t>
            </a:r>
            <a:r>
              <a:rPr lang="en-IN" sz="2400" dirty="0"/>
              <a:t>– To start the animation at same time as previous animation effect in the list.</a:t>
            </a:r>
          </a:p>
          <a:p>
            <a:r>
              <a:rPr lang="en-IN" sz="2400" b="1" dirty="0">
                <a:solidFill>
                  <a:srgbClr val="FF0000"/>
                </a:solidFill>
              </a:rPr>
              <a:t>After Previous</a:t>
            </a:r>
            <a:r>
              <a:rPr lang="en-IN" sz="2400" b="1" dirty="0"/>
              <a:t> </a:t>
            </a:r>
            <a:r>
              <a:rPr lang="en-IN" sz="2400" dirty="0"/>
              <a:t>– To start animation effect immediately after the previous effect in the list finishes.</a:t>
            </a:r>
          </a:p>
          <a:p>
            <a:r>
              <a:rPr lang="en-IN" sz="2400" dirty="0"/>
              <a:t>Watch practical from video  </a:t>
            </a:r>
            <a:r>
              <a:rPr lang="en-IN" sz="2400" dirty="0">
                <a:hlinkClick r:id="rId2"/>
              </a:rPr>
              <a:t>https://www.youtube.com/watch?v=KTP5rsILggM</a:t>
            </a:r>
            <a:endParaRPr lang="en-IN" sz="2400" dirty="0"/>
          </a:p>
          <a:p>
            <a:endParaRPr lang="en-IN" sz="24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ADDING TRANSITION EFFECT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N" dirty="0"/>
          </a:p>
          <a:p>
            <a:r>
              <a:rPr lang="en-IN" sz="2400" dirty="0"/>
              <a:t>What do you mean by Transition effect?</a:t>
            </a:r>
          </a:p>
          <a:p>
            <a:r>
              <a:rPr lang="en-IN" sz="2400" dirty="0"/>
              <a:t>Transition effect appear when one slide changes to other during slide show view.</a:t>
            </a:r>
          </a:p>
          <a:p>
            <a:r>
              <a:rPr lang="en-IN" sz="2400" dirty="0"/>
              <a:t>Learn the steps to apply transition</a:t>
            </a:r>
          </a:p>
          <a:p>
            <a:r>
              <a:rPr lang="en-IN" sz="2400" dirty="0"/>
              <a:t>Select the slide on which you want to apply a transition, then click on Transition tab.</a:t>
            </a:r>
          </a:p>
          <a:p>
            <a:r>
              <a:rPr lang="en-IN" sz="2400" dirty="0"/>
              <a:t>Click on the </a:t>
            </a:r>
            <a:r>
              <a:rPr lang="en-IN" sz="2400" b="1" dirty="0"/>
              <a:t>More</a:t>
            </a:r>
            <a:r>
              <a:rPr lang="en-IN" sz="2400" dirty="0"/>
              <a:t> drop down arrow to display transition effects. Select any one.</a:t>
            </a:r>
          </a:p>
          <a:p>
            <a:r>
              <a:rPr lang="en-IN" sz="2400" dirty="0"/>
              <a:t>Select the </a:t>
            </a:r>
            <a:r>
              <a:rPr lang="en-IN" sz="2400" b="1" dirty="0"/>
              <a:t>Effect option </a:t>
            </a:r>
            <a:r>
              <a:rPr lang="en-IN" sz="2400" dirty="0"/>
              <a:t>in the Transition to This Slide group to choose any effect from the displayed list as Curtains, Prestige etc.</a:t>
            </a:r>
          </a:p>
          <a:p>
            <a:r>
              <a:rPr lang="en-IN" sz="2400" dirty="0">
                <a:hlinkClick r:id="rId2"/>
              </a:rPr>
              <a:t>https://www.youtube.com/watch?v=Ey1atEavZ-M</a:t>
            </a:r>
            <a:endParaRPr lang="en-IN" sz="2400" dirty="0"/>
          </a:p>
          <a:p>
            <a:endParaRPr lang="en-IN" sz="24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61FE8-7B2C-4E47-908C-BE31C4460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HOW TO INSERT SOUND CLIP</a:t>
            </a:r>
            <a:endParaRPr lang="en-IN" sz="3200" dirty="0">
              <a:solidFill>
                <a:srgbClr val="FF0000"/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EEB667E-3ABA-48CA-BF28-FC8CB2BF4A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6696" y="1690688"/>
            <a:ext cx="2254766" cy="1738312"/>
          </a:xfr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89EF854-31F1-430B-BEE5-F7E8975EC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31444" y="1825625"/>
            <a:ext cx="8822356" cy="4351338"/>
          </a:xfrm>
        </p:spPr>
        <p:txBody>
          <a:bodyPr>
            <a:normAutofit/>
          </a:bodyPr>
          <a:lstStyle/>
          <a:p>
            <a:r>
              <a:rPr lang="en-IN" sz="2400" dirty="0"/>
              <a:t>Select the slide to insert the recorded sound</a:t>
            </a:r>
          </a:p>
          <a:p>
            <a:r>
              <a:rPr lang="en-IN" sz="2400" dirty="0"/>
              <a:t>Click on the Audio drop arrow the media group on the insert tab.</a:t>
            </a:r>
          </a:p>
          <a:p>
            <a:r>
              <a:rPr lang="en-IN" sz="2400" dirty="0"/>
              <a:t>Choose the Record audio option from the drop down menu.</a:t>
            </a:r>
          </a:p>
          <a:p>
            <a:r>
              <a:rPr lang="en-IN" sz="2400" dirty="0"/>
              <a:t>The Record sound dialog box appears. Type a name for the for audio recording if you want.</a:t>
            </a:r>
          </a:p>
          <a:p>
            <a:r>
              <a:rPr lang="en-IN" sz="2400" dirty="0"/>
              <a:t>When you click ok the audio clip icon appears on the slide.</a:t>
            </a:r>
          </a:p>
          <a:p>
            <a:pPr marL="0" indent="0">
              <a:buNone/>
            </a:pPr>
            <a:r>
              <a:rPr lang="en-IN" sz="2400" dirty="0"/>
              <a:t> 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96DA7CF-A669-4EBF-8C4C-BF804F64D0B3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486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/>
              <a:t>Animation is the ability to move objects like text, graphics, charts, logos </a:t>
            </a:r>
            <a:r>
              <a:rPr lang="en-US" sz="2800" i="1" dirty="0" err="1"/>
              <a:t>etc</a:t>
            </a:r>
            <a:r>
              <a:rPr lang="en-US" sz="2800" i="1" dirty="0"/>
              <a:t> on the slide.</a:t>
            </a:r>
          </a:p>
          <a:p>
            <a:r>
              <a:rPr lang="en-US" sz="2800" dirty="0">
                <a:sym typeface="Wingdings" panose="05000000000000000000" pitchFamily="2" charset="2"/>
              </a:rPr>
              <a:t>Entrance</a:t>
            </a:r>
          </a:p>
          <a:p>
            <a:r>
              <a:rPr lang="en-US" sz="2800" i="1" dirty="0">
                <a:sym typeface="Wingdings" panose="05000000000000000000" pitchFamily="2" charset="2"/>
              </a:rPr>
              <a:t>Emphasis</a:t>
            </a:r>
          </a:p>
          <a:p>
            <a:r>
              <a:rPr lang="en-US" sz="2800" i="1" dirty="0">
                <a:sym typeface="Wingdings" panose="05000000000000000000" pitchFamily="2" charset="2"/>
              </a:rPr>
              <a:t>Exit</a:t>
            </a:r>
          </a:p>
          <a:p>
            <a:r>
              <a:rPr lang="en-US" sz="2800" i="1" dirty="0">
                <a:sym typeface="Wingdings" panose="05000000000000000000" pitchFamily="2" charset="2"/>
              </a:rPr>
              <a:t>Motion path</a:t>
            </a:r>
          </a:p>
          <a:p>
            <a:r>
              <a:rPr lang="en-IN" sz="2800" dirty="0"/>
              <a:t>Transition effect appear when one slide changes to other during slide show view.</a:t>
            </a:r>
          </a:p>
          <a:p>
            <a:endParaRPr lang="en-US" sz="2800" b="1" i="1" dirty="0">
              <a:sym typeface="Wingdings" panose="05000000000000000000" pitchFamily="2" charset="2"/>
            </a:endParaRPr>
          </a:p>
          <a:p>
            <a:endParaRPr lang="en-US" sz="2800" b="1" i="1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250000"/>
              </a:lnSpc>
              <a:buFont typeface="Wingdings" panose="05000000000000000000" pitchFamily="2" charset="2"/>
              <a:buChar char="ü"/>
            </a:pPr>
            <a:r>
              <a:rPr lang="en-US" sz="2800" dirty="0"/>
              <a:t>What is animation effects?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ü"/>
            </a:pPr>
            <a:r>
              <a:rPr lang="en-US" sz="2800" dirty="0"/>
              <a:t>What are the categories of animation effects?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ü"/>
            </a:pPr>
            <a:r>
              <a:rPr lang="en-US" sz="2800" dirty="0"/>
              <a:t>What are the options available in the Timing Group.?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ü"/>
            </a:pPr>
            <a:r>
              <a:rPr lang="en-US" sz="2800" dirty="0"/>
              <a:t>What is transition effects?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ü"/>
            </a:pPr>
            <a:r>
              <a:rPr lang="en-US" sz="2800" dirty="0"/>
              <a:t>Write down the steps to insert sound clips?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1695</TotalTime>
  <Words>500</Words>
  <Application>Microsoft Office PowerPoint</Application>
  <PresentationFormat>Widescreen</PresentationFormat>
  <Paragraphs>61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REVIEW PYTHON</vt:lpstr>
      <vt:lpstr>LEARNING OUTCOME</vt:lpstr>
      <vt:lpstr>WHAT DO YOU MEAN BY ANIMATION IN POWER POINT</vt:lpstr>
      <vt:lpstr>SEE THE PICTURE OF ANIMATION TAB </vt:lpstr>
      <vt:lpstr>APPLYING ANIMATION EFFECT</vt:lpstr>
      <vt:lpstr>ADDING TRANSITION EFFECT</vt:lpstr>
      <vt:lpstr>HOW TO INSERT SOUND CLIP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51</cp:revision>
  <dcterms:created xsi:type="dcterms:W3CDTF">2021-12-05T13:26:37Z</dcterms:created>
  <dcterms:modified xsi:type="dcterms:W3CDTF">2021-12-18T06:12:05Z</dcterms:modified>
</cp:coreProperties>
</file>